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312" r:id="rId2"/>
    <p:sldId id="313" r:id="rId3"/>
    <p:sldId id="301" r:id="rId4"/>
    <p:sldId id="302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592" autoAdjust="0"/>
  </p:normalViewPr>
  <p:slideViewPr>
    <p:cSldViewPr snapToGrid="0">
      <p:cViewPr varScale="1">
        <p:scale>
          <a:sx n="63" d="100"/>
          <a:sy n="63" d="100"/>
        </p:scale>
        <p:origin x="99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796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247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35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894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88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973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4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7703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1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58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8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474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51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576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083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665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7666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0798" y="2359406"/>
            <a:ext cx="8620156" cy="830997"/>
          </a:xfrm>
          <a:prstGeom prst="rect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Engineering Management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0105" y="5226905"/>
            <a:ext cx="11845639" cy="1477328"/>
          </a:xfrm>
          <a:prstGeom prst="rect">
            <a:avLst/>
          </a:prstGeom>
          <a:solidFill>
            <a:srgbClr val="FF3399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Management and Accounts: N. L.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Pandy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 with CPM, PERT, and Precedence Diagramming, 3rd Edition, by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Moder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J., Phillips, C., and Davis, 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Management: Daniel W.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Halpin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Construction Project Management Handbook : Federal Transit Administration.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95604" y="4000504"/>
            <a:ext cx="6172200" cy="1077218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Dr. Ola Adel</a:t>
            </a:r>
          </a:p>
          <a:p>
            <a:pPr algn="ctr"/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Structural Engineering</a:t>
            </a:r>
            <a:endParaRPr lang="ar-IQ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87921" y="214290"/>
            <a:ext cx="1071570" cy="1446099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1952596" y="214290"/>
            <a:ext cx="421484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Mansour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University College    </a:t>
            </a:r>
          </a:p>
          <a:p>
            <a:pPr algn="ctr" rtl="0"/>
            <a:r>
              <a:rPr lang="ar-IQ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كلية المنصور الجامعة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Third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Year 2017-2018</a:t>
            </a:r>
          </a:p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**Engineering management**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79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5040" y="447992"/>
            <a:ext cx="10459720" cy="5785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405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7870" y="474662"/>
            <a:ext cx="10326370" cy="5560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559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b="5418"/>
          <a:stretch>
            <a:fillRect/>
          </a:stretch>
        </p:blipFill>
        <p:spPr bwMode="auto">
          <a:xfrm>
            <a:off x="1129664" y="311150"/>
            <a:ext cx="9980295" cy="6104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964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3237" y="531812"/>
            <a:ext cx="8645525" cy="579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773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34890" y="1039059"/>
            <a:ext cx="7848600" cy="4154984"/>
          </a:xfrm>
          <a:prstGeom prst="rect">
            <a:avLst/>
          </a:prstGeom>
          <a:solidFill>
            <a:srgbClr val="FFFF00"/>
          </a:solidFill>
        </p:spPr>
        <p:txBody>
          <a:bodyPr wrap="square" rtlCol="1">
            <a:spAutoFit/>
          </a:bodyPr>
          <a:lstStyle/>
          <a:p>
            <a:pPr algn="ctr"/>
            <a:endParaRPr lang="en-US" sz="88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en-US" sz="88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Lecture-5-2</a:t>
            </a:r>
            <a:endParaRPr lang="en-US" sz="8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endParaRPr lang="en-US" sz="8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1869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104172"/>
              </p:ext>
            </p:extLst>
          </p:nvPr>
        </p:nvGraphicFramePr>
        <p:xfrm>
          <a:off x="406399" y="1538518"/>
          <a:ext cx="11495314" cy="49194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30994">
                  <a:extLst>
                    <a:ext uri="{9D8B030D-6E8A-4147-A177-3AD203B41FA5}">
                      <a16:colId xmlns:a16="http://schemas.microsoft.com/office/drawing/2014/main" val="3949421772"/>
                    </a:ext>
                  </a:extLst>
                </a:gridCol>
                <a:gridCol w="3832160">
                  <a:extLst>
                    <a:ext uri="{9D8B030D-6E8A-4147-A177-3AD203B41FA5}">
                      <a16:colId xmlns:a16="http://schemas.microsoft.com/office/drawing/2014/main" val="559275050"/>
                    </a:ext>
                  </a:extLst>
                </a:gridCol>
                <a:gridCol w="3832160">
                  <a:extLst>
                    <a:ext uri="{9D8B030D-6E8A-4147-A177-3AD203B41FA5}">
                      <a16:colId xmlns:a16="http://schemas.microsoft.com/office/drawing/2014/main" val="662242299"/>
                    </a:ext>
                  </a:extLst>
                </a:gridCol>
              </a:tblGrid>
              <a:tr h="40519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Activity code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Duration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Activity that Preceded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49563485"/>
                  </a:ext>
                </a:extLst>
              </a:tr>
              <a:tr h="40519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--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9021259"/>
                  </a:ext>
                </a:extLst>
              </a:tr>
              <a:tr h="40519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--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22839702"/>
                  </a:ext>
                </a:extLst>
              </a:tr>
              <a:tr h="40519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C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--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7471359"/>
                  </a:ext>
                </a:extLst>
              </a:tr>
              <a:tr h="40519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D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6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C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5685460"/>
                  </a:ext>
                </a:extLst>
              </a:tr>
              <a:tr h="40519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E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4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A,B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24519809"/>
                  </a:ext>
                </a:extLst>
              </a:tr>
              <a:tr h="40519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F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07731654"/>
                  </a:ext>
                </a:extLst>
              </a:tr>
              <a:tr h="40519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G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4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F, D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1540494"/>
                  </a:ext>
                </a:extLst>
              </a:tr>
              <a:tr h="40519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H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E, F, D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0626580"/>
                  </a:ext>
                </a:extLst>
              </a:tr>
              <a:tr h="40519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I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D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5077232"/>
                  </a:ext>
                </a:extLst>
              </a:tr>
              <a:tr h="40519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J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G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6521371"/>
                  </a:ext>
                </a:extLst>
              </a:tr>
              <a:tr h="40519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K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</a:rPr>
                        <a:t>4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</a:rPr>
                        <a:t>I, J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52871500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39002" y="108330"/>
            <a:ext cx="11305298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Draw </a:t>
            </a:r>
            <a:r>
              <a:rPr kumimoji="0" lang="en-US" altLang="en-US" sz="2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A-O-A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networks for the following activities in the schedule table below and using the duration of activities to find the Earliest event and Latest Event, then determine the </a:t>
            </a:r>
            <a:r>
              <a:rPr kumimoji="0" lang="en-US" altLang="en-US" sz="2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floats table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identify the </a:t>
            </a:r>
            <a:r>
              <a:rPr kumimoji="0" lang="en-US" altLang="en-US" sz="2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critical activities in table and drawing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6527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b="4740"/>
          <a:stretch>
            <a:fillRect/>
          </a:stretch>
        </p:blipFill>
        <p:spPr bwMode="auto">
          <a:xfrm>
            <a:off x="1031693" y="172176"/>
            <a:ext cx="9984649" cy="6656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941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1197" y="263207"/>
            <a:ext cx="9878060" cy="6413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472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628" y="299266"/>
            <a:ext cx="10596971" cy="630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4516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7835" y="213359"/>
            <a:ext cx="9681165" cy="6458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5571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110" y="340994"/>
            <a:ext cx="10570210" cy="601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9091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7910" y="437514"/>
            <a:ext cx="10173970" cy="5993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3313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120</TotalTime>
  <Words>172</Words>
  <Application>Microsoft Office PowerPoint</Application>
  <PresentationFormat>Widescreen</PresentationFormat>
  <Paragraphs>52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Aharoni</vt:lpstr>
      <vt:lpstr>Arial</vt:lpstr>
      <vt:lpstr>Calibri</vt:lpstr>
      <vt:lpstr>Corbel</vt:lpstr>
      <vt:lpstr>Garamond</vt:lpstr>
      <vt:lpstr>Times New Roman</vt:lpstr>
      <vt:lpstr>Depth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ola</dc:creator>
  <cp:lastModifiedBy>mom</cp:lastModifiedBy>
  <cp:revision>37</cp:revision>
  <dcterms:created xsi:type="dcterms:W3CDTF">2016-10-17T04:57:00Z</dcterms:created>
  <dcterms:modified xsi:type="dcterms:W3CDTF">2017-12-17T22:01:42Z</dcterms:modified>
</cp:coreProperties>
</file>